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178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5375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15389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0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1394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34816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1735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006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7832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10728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41296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07145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DC430-6C77-4254-BA03-11C7EC933094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DA44F-B5D0-4B24-AD00-0B80B0D88F3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251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vi-VN" dirty="0" smtClean="0"/>
              <a:t>  </a:t>
            </a:r>
            <a:endParaRPr lang="vi-VN" dirty="0"/>
          </a:p>
        </p:txBody>
      </p:sp>
      <p:sp>
        <p:nvSpPr>
          <p:cNvPr id="5" name="AutoShape 4" descr="blob:https://www.facebook.com/68198c63-0f66-4d77-ba4c-695e53377877"/>
          <p:cNvSpPr>
            <a:spLocks noGrp="1" noChangeAspect="1" noChangeArrowheads="1"/>
          </p:cNvSpPr>
          <p:nvPr>
            <p:ph type="ctr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vi-VN" dirty="0" smtClean="0"/>
              <a:t>  </a:t>
            </a:r>
            <a:br>
              <a:rPr lang="vi-VN" dirty="0" smtClean="0"/>
            </a:br>
            <a:endParaRPr lang="vi-VN" dirty="0"/>
          </a:p>
        </p:txBody>
      </p:sp>
      <p:sp>
        <p:nvSpPr>
          <p:cNvPr id="6" name="AutoShape 4" descr="blob:https://www.facebook.com/68198c63-0f66-4d77-ba4c-695e53377877"/>
          <p:cNvSpPr txBox="1">
            <a:spLocks noChangeAspect="1" noChangeArrowheads="1"/>
          </p:cNvSpPr>
          <p:nvPr/>
        </p:nvSpPr>
        <p:spPr bwMode="auto">
          <a:xfrm>
            <a:off x="1669228" y="-117474"/>
            <a:ext cx="9144000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dirty="0" smtClean="0"/>
              <a:t>  </a:t>
            </a:r>
            <a:endParaRPr lang="vi-V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19205" y="-1152902"/>
            <a:ext cx="18221852" cy="840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70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</dc:title>
  <dc:creator>Gia Huy</dc:creator>
  <cp:lastModifiedBy>Gia Huy</cp:lastModifiedBy>
  <cp:revision>1</cp:revision>
  <dcterms:created xsi:type="dcterms:W3CDTF">2025-09-30T12:53:37Z</dcterms:created>
  <dcterms:modified xsi:type="dcterms:W3CDTF">2025-09-30T12:53:47Z</dcterms:modified>
</cp:coreProperties>
</file>

<file path=docProps/thumbnail.jpeg>
</file>